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981DE2-263A-472A-B176-C4777DB1901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1A257B-934D-4B36-98C8-4203D45843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78621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TRƯỜNG MẦM NON HOA QUỲNH</a:t>
            </a: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3600" b="1" smtClean="0">
                <a:solidFill>
                  <a:srgbClr val="FF0000"/>
                </a:solidFill>
              </a:rPr>
              <a:t>LỚP CHỒI 2</a:t>
            </a: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3600" b="1" smtClean="0">
                <a:solidFill>
                  <a:srgbClr val="FFC000"/>
                </a:solidFill>
              </a:rPr>
              <a:t>GV: Phạm Hoàng Ánh Tuyết</a:t>
            </a:r>
            <a:endParaRPr lang="en-US" sz="3600" b="1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140968"/>
            <a:ext cx="8712968" cy="356125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smtClean="0">
                <a:solidFill>
                  <a:srgbClr val="FF0000"/>
                </a:solidFill>
                <a:latin typeface="+mj-lt"/>
              </a:rPr>
              <a:t>GIÁO ÁN</a:t>
            </a:r>
          </a:p>
          <a:p>
            <a:pPr marL="0" indent="0" algn="ctr">
              <a:buNone/>
            </a:pPr>
            <a:r>
              <a:rPr lang="en-US" sz="40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HOẠT ĐỘNG GIÁO DỤC KỸ NĂNG SỐNG</a:t>
            </a:r>
          </a:p>
          <a:p>
            <a:pPr marL="0" indent="0" algn="ctr">
              <a:buNone/>
            </a:pPr>
            <a:r>
              <a:rPr lang="en-US" sz="4000" b="1" i="1" smtClean="0">
                <a:solidFill>
                  <a:srgbClr val="92D050"/>
                </a:solidFill>
              </a:rPr>
              <a:t> </a:t>
            </a:r>
            <a:r>
              <a:rPr lang="en-US" b="1" i="1" smtClean="0">
                <a:solidFill>
                  <a:srgbClr val="92D050"/>
                </a:solidFill>
              </a:rPr>
              <a:t>CHỌN TRANG PHỤC PHÙ HỢP VỚI THỜI TIẾT</a:t>
            </a:r>
            <a:endParaRPr lang="en-US" b="1" smtClean="0">
              <a:solidFill>
                <a:srgbClr val="92D050"/>
              </a:solidFill>
            </a:endParaRPr>
          </a:p>
          <a:p>
            <a:endParaRPr lang="en-US" sz="4000" smtClean="0">
              <a:latin typeface="+mj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-1049149"/>
            <a:ext cx="7704856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 b="1"/>
              <a:t> </a:t>
            </a:r>
            <a:endParaRPr lang="en-US"/>
          </a:p>
          <a:p>
            <a:r>
              <a:rPr lang="en-US" i="1"/>
              <a:t> </a:t>
            </a:r>
            <a:endParaRPr lang="en-US"/>
          </a:p>
          <a:p>
            <a:r>
              <a:rPr lang="en-US" b="1"/>
              <a:t>        </a:t>
            </a:r>
            <a:endParaRPr lang="en-US" b="1" smtClean="0"/>
          </a:p>
          <a:p>
            <a:endParaRPr lang="en-US" b="1"/>
          </a:p>
          <a:p>
            <a:endParaRPr lang="en-US" b="1" smtClean="0"/>
          </a:p>
          <a:p>
            <a:endParaRPr lang="en-US" b="1"/>
          </a:p>
          <a:p>
            <a:endParaRPr lang="en-US" sz="1600" b="1" smtClean="0"/>
          </a:p>
          <a:p>
            <a:r>
              <a:rPr lang="en-US" b="1" smtClean="0">
                <a:solidFill>
                  <a:srgbClr val="00B050"/>
                </a:solidFill>
              </a:rPr>
              <a:t>  </a:t>
            </a:r>
            <a:r>
              <a:rPr lang="en-US" b="1">
                <a:solidFill>
                  <a:srgbClr val="00B050"/>
                </a:solidFill>
              </a:rPr>
              <a:t>I. Mục đích yêu cầu:</a:t>
            </a:r>
            <a:endParaRPr lang="en-US">
              <a:solidFill>
                <a:srgbClr val="00B050"/>
              </a:solidFill>
            </a:endParaRPr>
          </a:p>
          <a:p>
            <a:r>
              <a:rPr lang="en-US">
                <a:solidFill>
                  <a:srgbClr val="00B050"/>
                </a:solidFill>
              </a:rPr>
              <a:t>          - Trẻ biết lựa chọn trang phục phù hợp với thời tiết và ích lợi của mặc trang phục phù hợp với thời tiết.</a:t>
            </a:r>
          </a:p>
          <a:p>
            <a:r>
              <a:rPr lang="en-US">
                <a:solidFill>
                  <a:srgbClr val="00B050"/>
                </a:solidFill>
              </a:rPr>
              <a:t> </a:t>
            </a:r>
          </a:p>
          <a:p>
            <a:r>
              <a:rPr lang="en-US" b="1">
                <a:solidFill>
                  <a:srgbClr val="00B050"/>
                </a:solidFill>
              </a:rPr>
              <a:t>     II. Phương tiện hoạt động:</a:t>
            </a:r>
            <a:endParaRPr lang="en-US">
              <a:solidFill>
                <a:srgbClr val="00B050"/>
              </a:solidFill>
            </a:endParaRPr>
          </a:p>
          <a:p>
            <a:r>
              <a:rPr lang="en-US">
                <a:solidFill>
                  <a:srgbClr val="00B050"/>
                </a:solidFill>
              </a:rPr>
              <a:t>             - Tranh hiện tượng các thời tiết.</a:t>
            </a:r>
          </a:p>
          <a:p>
            <a:r>
              <a:rPr lang="en-US">
                <a:solidFill>
                  <a:srgbClr val="00B050"/>
                </a:solidFill>
              </a:rPr>
              <a:t>             - Tranh ảnh ,lô tô, đồ dùng và trang phục của trẻ</a:t>
            </a:r>
          </a:p>
          <a:p>
            <a:r>
              <a:rPr lang="en-US">
                <a:solidFill>
                  <a:srgbClr val="00B050"/>
                </a:solidFill>
              </a:rPr>
              <a:t> </a:t>
            </a:r>
          </a:p>
          <a:p>
            <a:r>
              <a:rPr lang="en-US" b="1">
                <a:solidFill>
                  <a:srgbClr val="00B050"/>
                </a:solidFill>
              </a:rPr>
              <a:t>III.Tổ chức hoạt động.</a:t>
            </a:r>
            <a:endParaRPr lang="en-US">
              <a:solidFill>
                <a:srgbClr val="00B050"/>
              </a:solidFill>
            </a:endParaRPr>
          </a:p>
          <a:p>
            <a:r>
              <a:rPr lang="en-US">
                <a:solidFill>
                  <a:srgbClr val="00B050"/>
                </a:solidFill>
              </a:rPr>
              <a:t>         -  Cho trẻ xem đoạn clip về thời tiết và trò chuyện.</a:t>
            </a:r>
          </a:p>
          <a:p>
            <a:r>
              <a:rPr lang="en-US">
                <a:solidFill>
                  <a:srgbClr val="00B050"/>
                </a:solidFill>
              </a:rPr>
              <a:t>         - Cho trẻ chọn những hình ảnh và đánh dấu trang phục phù hợp với thời tiết </a:t>
            </a:r>
          </a:p>
          <a:p>
            <a:r>
              <a:rPr lang="en-US">
                <a:solidFill>
                  <a:srgbClr val="00B050"/>
                </a:solidFill>
              </a:rPr>
              <a:t>        - Trò chuyện với trẻ về cách lựa chọn trang phục phù hợp với thời tiết.</a:t>
            </a:r>
          </a:p>
          <a:p>
            <a:r>
              <a:rPr lang="en-US">
                <a:solidFill>
                  <a:srgbClr val="00B050"/>
                </a:solidFill>
              </a:rPr>
              <a:t>         - Chia trẻ thành 4 nhóm chọn và gắn hình ảnh trang phục , đồ dùng phù hợp với thời tiết ( như: nắng, nóng ….)</a:t>
            </a:r>
          </a:p>
          <a:p>
            <a:r>
              <a:rPr lang="en-US" sz="2000">
                <a:solidFill>
                  <a:srgbClr val="00B050"/>
                </a:solidFill>
              </a:rPr>
              <a:t>            </a:t>
            </a:r>
          </a:p>
          <a:p>
            <a:r>
              <a:rPr lang="en-US"/>
              <a:t>              </a:t>
            </a:r>
          </a:p>
          <a:p>
            <a:r>
              <a:rPr lang="en-US"/>
              <a:t> </a:t>
            </a:r>
          </a:p>
          <a:p>
            <a:r>
              <a:rPr lang="en-US"/>
              <a:t> </a:t>
            </a:r>
          </a:p>
          <a:p>
            <a:r>
              <a:rPr lang="en-US"/>
              <a:t> </a:t>
            </a:r>
          </a:p>
          <a:p>
            <a:r>
              <a:rPr lang="vi-VN" b="1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5328592"/>
          </a:xfrm>
        </p:spPr>
      </p:pic>
    </p:spTree>
    <p:extLst>
      <p:ext uri="{BB962C8B-B14F-4D97-AF65-F5344CB8AC3E}">
        <p14:creationId xmlns:p14="http://schemas.microsoft.com/office/powerpoint/2010/main" val="277396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41678"/>
            <a:ext cx="7344816" cy="5251618"/>
          </a:xfrm>
        </p:spPr>
      </p:pic>
    </p:spTree>
    <p:extLst>
      <p:ext uri="{BB962C8B-B14F-4D97-AF65-F5344CB8AC3E}">
        <p14:creationId xmlns:p14="http://schemas.microsoft.com/office/powerpoint/2010/main" val="37002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272808" cy="5328592"/>
          </a:xfrm>
        </p:spPr>
      </p:pic>
    </p:spTree>
    <p:extLst>
      <p:ext uri="{BB962C8B-B14F-4D97-AF65-F5344CB8AC3E}">
        <p14:creationId xmlns:p14="http://schemas.microsoft.com/office/powerpoint/2010/main" val="674855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</TotalTime>
  <Words>24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Pushpin</vt:lpstr>
      <vt:lpstr>TRƯỜNG MẦM NON HOA QUỲNH LỚP CHỒI 2 GV: Phạm Hoàng Ánh Tuyết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2018-03-29T02:17:35Z</dcterms:created>
  <dcterms:modified xsi:type="dcterms:W3CDTF">2018-03-29T02:55:45Z</dcterms:modified>
</cp:coreProperties>
</file>